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5" r:id="rId10"/>
    <p:sldId id="653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78" r:id="rId34"/>
    <p:sldId id="680" r:id="rId35"/>
    <p:sldId id="681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1" r:id="rId46"/>
    <p:sldId id="692" r:id="rId47"/>
    <p:sldId id="693" r:id="rId48"/>
    <p:sldId id="694" r:id="rId49"/>
    <p:sldId id="695" r:id="rId50"/>
    <p:sldId id="697" r:id="rId51"/>
    <p:sldId id="696" r:id="rId52"/>
    <p:sldId id="698" r:id="rId53"/>
    <p:sldId id="699" r:id="rId54"/>
    <p:sldId id="700" r:id="rId55"/>
    <p:sldId id="701" r:id="rId56"/>
    <p:sldId id="703" r:id="rId57"/>
    <p:sldId id="702" r:id="rId58"/>
    <p:sldId id="704" r:id="rId59"/>
    <p:sldId id="705" r:id="rId60"/>
    <p:sldId id="706" r:id="rId61"/>
    <p:sldId id="707" r:id="rId62"/>
    <p:sldId id="708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8" autoAdjust="0"/>
    <p:restoredTop sz="91506" autoAdjust="0"/>
  </p:normalViewPr>
  <p:slideViewPr>
    <p:cSldViewPr>
      <p:cViewPr>
        <p:scale>
          <a:sx n="98" d="100"/>
          <a:sy n="98" d="100"/>
        </p:scale>
        <p:origin x="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5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3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4" Type="http://schemas.openxmlformats.org/officeDocument/2006/relationships/image" Target="../media/image97.png"/><Relationship Id="rId5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7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Introduction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6580" y="1924328"/>
            <a:ext cx="5105400" cy="2505076"/>
            <a:chOff x="-5105400" y="3978720"/>
            <a:chExt cx="5105400" cy="2505076"/>
          </a:xfrm>
        </p:grpSpPr>
        <p:pic>
          <p:nvPicPr>
            <p:cNvPr id="10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217" y="1164566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3790323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512" y="4929699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512" y="2478291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Content Placeholder 4" descr="http://img.photobucket.com/albums/v426/jprotzman/Sigpage.jpg~original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3780" y="1119188"/>
            <a:ext cx="7036439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Content Placeholder 4" descr="http://allintranslations.com/wp-content/uploads/2015/02/shutterstock_13965516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474" y="1479650"/>
            <a:ext cx="6809052" cy="454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Deep learning theories </a:t>
            </a:r>
            <a:r>
              <a:rPr lang="en-US" altLang="ko-KR" sz="4400" dirty="0" smtClean="0">
                <a:solidFill>
                  <a:srgbClr val="C00000"/>
                </a:solidFill>
              </a:rPr>
              <a:t>covers</a:t>
            </a:r>
            <a:r>
              <a:rPr lang="en-US" altLang="ko-KR" sz="4400" dirty="0" smtClean="0"/>
              <a:t>,</a:t>
            </a:r>
            <a:br>
              <a:rPr lang="en-US" altLang="ko-KR" sz="4400" dirty="0" smtClean="0"/>
            </a:b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</a:rPr>
              <a:t>(in my original course)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AlexNet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GoogleLeNet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Algorithms behind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Regularization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Optimization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224" y="1412776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10661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MLP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322974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12505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1954932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Detection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Handwriting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71" y="1412776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Deep learning implementations </a:t>
            </a:r>
            <a:r>
              <a:rPr lang="en-US" altLang="ko-KR" sz="4400" dirty="0" smtClean="0">
                <a:solidFill>
                  <a:srgbClr val="C00000"/>
                </a:solidFill>
              </a:rPr>
              <a:t>cover,</a:t>
            </a:r>
            <a:br>
              <a:rPr lang="en-US" altLang="ko-KR" sz="4400" dirty="0" smtClean="0">
                <a:solidFill>
                  <a:srgbClr val="C00000"/>
                </a:solidFill>
              </a:rPr>
            </a:br>
            <a:r>
              <a:rPr lang="en-US" altLang="ko-KR" sz="2800" dirty="0">
                <a:solidFill>
                  <a:prstClr val="white">
                    <a:lumMod val="65000"/>
                  </a:prstClr>
                </a:solidFill>
              </a:rPr>
              <a:t> (in my original course)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03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Computational Graph (TensorFlow)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28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Variable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501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PlaceHolder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5856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Operation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7825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Loss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5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Optimizer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969667"/>
            <a:ext cx="7164288" cy="5051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5991671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</a:t>
            </a:r>
            <a:r>
              <a:rPr kumimoji="1" lang="en-US" altLang="ko-KR" sz="2400" dirty="0" err="1"/>
              <a:t>hunkim.github.io</a:t>
            </a:r>
            <a:r>
              <a:rPr kumimoji="1" lang="en-US" altLang="ko-KR" sz="2400" dirty="0"/>
              <a:t>/ml/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5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TensorBoard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Multi-to-one 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3941" y="5858108"/>
            <a:ext cx="76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nl-NL" altLang="ko-KR" sz="2400" dirty="0" err="1"/>
              <a:t>https</a:t>
            </a:r>
            <a:r>
              <a:rPr kumimoji="1" lang="nl-NL" altLang="ko-KR" sz="2400" dirty="0"/>
              <a:t>://</a:t>
            </a:r>
            <a:r>
              <a:rPr kumimoji="1" lang="nl-NL" altLang="ko-KR" sz="2400" dirty="0" err="1" smtClean="0"/>
              <a:t>tensorflowkorea.wordpress.com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13" y="1072475"/>
            <a:ext cx="622297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dirty="0" smtClean="0"/>
              <a:t>In this </a:t>
            </a:r>
            <a:r>
              <a:rPr lang="en-US" altLang="ko-KR" sz="4800" dirty="0" smtClean="0">
                <a:solidFill>
                  <a:srgbClr val="7030A0"/>
                </a:solidFill>
              </a:rPr>
              <a:t>workshop</a:t>
            </a:r>
            <a:r>
              <a:rPr lang="en-US" altLang="ko-KR" sz="4800" dirty="0" smtClean="0"/>
              <a:t>,</a:t>
            </a:r>
            <a:br>
              <a:rPr lang="en-US" altLang="ko-KR" sz="4800" dirty="0" smtClean="0"/>
            </a:br>
            <a:r>
              <a:rPr lang="en-US" altLang="ko-KR" sz="4800" dirty="0" smtClean="0"/>
              <a:t>we will </a:t>
            </a:r>
            <a:r>
              <a:rPr lang="en-US" altLang="ko-KR" sz="4800" dirty="0" smtClean="0">
                <a:solidFill>
                  <a:srgbClr val="C00000"/>
                </a:solidFill>
              </a:rPr>
              <a:t>cover,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388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</a:t>
            </a:r>
            <a:r>
              <a:rPr kumimoji="1" lang="en-US" altLang="ko-KR" dirty="0" smtClean="0">
                <a:solidFill>
                  <a:srgbClr val="C00000"/>
                </a:solidFill>
              </a:rPr>
              <a:t>Python </a:t>
            </a:r>
            <a:r>
              <a:rPr kumimoji="1" lang="en-US" altLang="ko-KR" dirty="0" smtClean="0"/>
              <a:t>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802" y="1052736"/>
            <a:ext cx="335077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571" y="1052736"/>
            <a:ext cx="3328821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53" y="3762600"/>
            <a:ext cx="3385903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571" y="3762600"/>
            <a:ext cx="333610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6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0540"/>
            <a:ext cx="331753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00" y="1050540"/>
            <a:ext cx="33637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60" y="3744705"/>
            <a:ext cx="3378834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800" y="3744705"/>
            <a:ext cx="333610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0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</a:t>
            </a:r>
            <a:r>
              <a:rPr kumimoji="1" lang="en-US" altLang="ko-KR" dirty="0" smtClean="0">
                <a:solidFill>
                  <a:srgbClr val="C00000"/>
                </a:solidFill>
              </a:rPr>
              <a:t>TensorFlow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18" y="1447376"/>
            <a:ext cx="5671788" cy="1004162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8" y="2714121"/>
            <a:ext cx="5671790" cy="972898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8" y="4047059"/>
            <a:ext cx="5671789" cy="1385212"/>
          </a:xfrm>
          <a:prstGeom prst="rect">
            <a:avLst/>
          </a:prstGeom>
        </p:spPr>
      </p:pic>
      <p:pic>
        <p:nvPicPr>
          <p:cNvPr id="9" name="내용 개체 틀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1433303"/>
            <a:ext cx="5671788" cy="2849727"/>
          </a:xfrm>
          <a:prstGeom prst="rect">
            <a:avLst/>
          </a:prstGeom>
        </p:spPr>
      </p:pic>
      <p:pic>
        <p:nvPicPr>
          <p:cNvPr id="10" name="내용 개체 틀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3465006"/>
            <a:ext cx="5752880" cy="26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MNIST</a:t>
            </a:r>
            <a:r>
              <a:rPr kumimoji="1" lang="en-US" altLang="ko-KR" dirty="0" smtClean="0"/>
              <a:t> 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760"/>
            <a:ext cx="6926560" cy="1584176"/>
          </a:xfrm>
          <a:prstGeom prst="rect">
            <a:avLst/>
          </a:prstGeom>
        </p:spPr>
      </p:pic>
      <p:pic>
        <p:nvPicPr>
          <p:cNvPr id="6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7" y="1268760"/>
            <a:ext cx="4805471" cy="2230066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52176"/>
            <a:ext cx="5832326" cy="3357144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52" y="3348394"/>
            <a:ext cx="4896222" cy="17333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09" y="0"/>
            <a:ext cx="2483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608512" cy="16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467634"/>
            <a:ext cx="1512168" cy="1103941"/>
          </a:xfrm>
          <a:prstGeom prst="rect">
            <a:avLst/>
          </a:prstGeom>
        </p:spPr>
      </p:pic>
      <p:pic>
        <p:nvPicPr>
          <p:cNvPr id="8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2533" y="1563255"/>
            <a:ext cx="1767899" cy="9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883" y="2851360"/>
            <a:ext cx="6699834" cy="37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Logistic Regression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35" y="1290567"/>
            <a:ext cx="336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290567"/>
            <a:ext cx="3360000" cy="2520000"/>
          </a:xfrm>
          <a:prstGeom prst="rect">
            <a:avLst/>
          </a:prstGeom>
        </p:spPr>
      </p:pic>
      <p:pic>
        <p:nvPicPr>
          <p:cNvPr id="7" name="내용 개체 틀 2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35" y="4077072"/>
            <a:ext cx="3436672" cy="2057838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4077073"/>
            <a:ext cx="3364472" cy="1008112"/>
          </a:xfrm>
          <a:prstGeom prst="rect">
            <a:avLst/>
          </a:prstGeom>
        </p:spPr>
      </p:pic>
      <p:pic>
        <p:nvPicPr>
          <p:cNvPr id="9" name="내용 개체 틀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5416084"/>
            <a:ext cx="3360000" cy="7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Multi Layer Perceptron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64" y="1196752"/>
            <a:ext cx="336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196752"/>
            <a:ext cx="3360000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04" y="3933056"/>
            <a:ext cx="3372560" cy="21515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9" y="3933056"/>
            <a:ext cx="3371879" cy="25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848800" cy="654032"/>
          </a:xfrm>
        </p:spPr>
        <p:txBody>
          <a:bodyPr/>
          <a:lstStyle/>
          <a:p>
            <a:r>
              <a:rPr kumimoji="1" lang="en-US" altLang="ko-KR" sz="3600" dirty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CNN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161028"/>
            <a:ext cx="3360000" cy="2520000"/>
          </a:xfrm>
          <a:prstGeom prst="rect">
            <a:avLst/>
          </a:prstGeom>
        </p:spPr>
      </p:pic>
      <p:pic>
        <p:nvPicPr>
          <p:cNvPr id="6" name="내용 개체 틀 2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229" y="1052736"/>
            <a:ext cx="3391215" cy="2628292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933336"/>
            <a:ext cx="3337990" cy="2258640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229" y="4005064"/>
            <a:ext cx="3396441" cy="20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http://cs231n.stanford.edu/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57" y="980728"/>
            <a:ext cx="5963461" cy="51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Training with a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Custom</a:t>
            </a:r>
            <a:r>
              <a:rPr kumimoji="1" lang="en-US" altLang="ko-KR" sz="3600" dirty="0" smtClean="0"/>
              <a:t> dataset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02823"/>
            <a:ext cx="1823314" cy="52064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33" y="1130973"/>
            <a:ext cx="1912133" cy="523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972" y="1340768"/>
            <a:ext cx="2062790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430" y="1340768"/>
            <a:ext cx="2301019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887" y="1340768"/>
            <a:ext cx="2301019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340768"/>
            <a:ext cx="2277070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058200" y="5478929"/>
            <a:ext cx="5437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0869" y="5478929"/>
            <a:ext cx="15263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LR-tuned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9638" y="5480789"/>
            <a:ext cx="8274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MLP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066" y="5480790"/>
            <a:ext cx="87235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CNN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5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And if time permits, 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27" y="1544423"/>
            <a:ext cx="3960000" cy="2039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086" y="984568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Semantic Segmentation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2370" y="1544423"/>
            <a:ext cx="3960000" cy="208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8064" y="980728"/>
            <a:ext cx="2553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Object Detection</a:t>
            </a:r>
            <a:endParaRPr kumimoji="1" lang="ko-KR" altLang="en-US" sz="2400" dirty="0" smtClean="0"/>
          </a:p>
        </p:txBody>
      </p:sp>
      <p:pic>
        <p:nvPicPr>
          <p:cNvPr id="9" name="내용 개체 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27" y="4261350"/>
            <a:ext cx="3960000" cy="2119968"/>
          </a:xfr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95086" y="3757787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Visual QnA</a:t>
            </a:r>
            <a:endParaRPr kumimoji="1" lang="ko-KR" altLang="en-US" sz="24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047" y="4221525"/>
            <a:ext cx="3960000" cy="2429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0" y="3757787"/>
            <a:ext cx="459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Generative </a:t>
            </a:r>
            <a:r>
              <a:rPr kumimoji="1" lang="en-US" altLang="ko-KR" sz="2400" smtClean="0"/>
              <a:t>Adversarial Network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679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Caution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73" y="1586803"/>
            <a:ext cx="4900654" cy="436247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1470819"/>
            <a:ext cx="584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26" y="908720"/>
            <a:ext cx="540634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http://cs224d.stanford.edu/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07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420" y="1119188"/>
            <a:ext cx="764916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6093296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https://github.com/sjchoi86</a:t>
            </a:r>
          </a:p>
        </p:txBody>
      </p:sp>
    </p:spTree>
    <p:extLst>
      <p:ext uri="{BB962C8B-B14F-4D97-AF65-F5344CB8AC3E}">
        <p14:creationId xmlns:p14="http://schemas.microsoft.com/office/powerpoint/2010/main" val="19772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10" y="1119188"/>
            <a:ext cx="7139580" cy="526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9992" y="5262299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TensorFlow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Implementation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6" y="5262299"/>
            <a:ext cx="3038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53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32986</TotalTime>
  <Words>350</Words>
  <Application>Microsoft Macintosh PowerPoint</Application>
  <PresentationFormat>화면 슬라이드 쇼(4:3)</PresentationFormat>
  <Paragraphs>185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맑은 고딕</vt:lpstr>
      <vt:lpstr>휴먼둥근헤드라인</vt:lpstr>
      <vt:lpstr>Garamond</vt:lpstr>
      <vt:lpstr>Meiryo UI</vt:lpstr>
      <vt:lpstr>Microsoft YaHei</vt:lpstr>
      <vt:lpstr>Arial</vt:lpstr>
      <vt:lpstr>Office 테마</vt:lpstr>
      <vt:lpstr>PowerPoint 프레젠테이션</vt:lpstr>
      <vt:lpstr>Deep learning</vt:lpstr>
      <vt:lpstr>To tell the truth</vt:lpstr>
      <vt:lpstr>Deep learning tutorial</vt:lpstr>
      <vt:lpstr>Deep learning tutorial</vt:lpstr>
      <vt:lpstr>Deep learning tutorial</vt:lpstr>
      <vt:lpstr>Deep learning tutorial</vt:lpstr>
      <vt:lpstr>Deep learning tutorial</vt:lpstr>
      <vt:lpstr>Goal</vt:lpstr>
      <vt:lpstr>SNS</vt:lpstr>
      <vt:lpstr>Importantly,</vt:lpstr>
      <vt:lpstr>More importantly,</vt:lpstr>
      <vt:lpstr>Deep learning theories covers, (in my original course)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Detection</vt:lpstr>
      <vt:lpstr>RNN - LSTM</vt:lpstr>
      <vt:lpstr>Visual Q&amp;A</vt:lpstr>
      <vt:lpstr>Super resolution</vt:lpstr>
      <vt:lpstr>Deep reinforcement learning</vt:lpstr>
      <vt:lpstr>Handwriting generation</vt:lpstr>
      <vt:lpstr>Word embedding</vt:lpstr>
      <vt:lpstr>Image captioning</vt:lpstr>
      <vt:lpstr>Hangul-RNN</vt:lpstr>
      <vt:lpstr>Residual Network &amp; analyses</vt:lpstr>
      <vt:lpstr>Neural Style</vt:lpstr>
      <vt:lpstr>Generative adversarial networks</vt:lpstr>
      <vt:lpstr>Deep learning implementations cover,  (in my original course)</vt:lpstr>
      <vt:lpstr>Basic Python</vt:lpstr>
      <vt:lpstr>Using MNIST</vt:lpstr>
      <vt:lpstr>Basic image handling</vt:lpstr>
      <vt:lpstr>Basic TensorFlow</vt:lpstr>
      <vt:lpstr>Logistic regression</vt:lpstr>
      <vt:lpstr>Multi-layer perceptron</vt:lpstr>
      <vt:lpstr>Generating own datasets</vt:lpstr>
      <vt:lpstr>Denoising auto-encoder</vt:lpstr>
      <vt:lpstr>Convolutional neural network</vt:lpstr>
      <vt:lpstr>Semantic segmentation</vt:lpstr>
      <vt:lpstr>TensorBoard</vt:lpstr>
      <vt:lpstr>Multi-to-one RNN</vt:lpstr>
      <vt:lpstr>Word2vec</vt:lpstr>
      <vt:lpstr>Char-RNN</vt:lpstr>
      <vt:lpstr>Neural style</vt:lpstr>
      <vt:lpstr>In this workshop, we will cover,</vt:lpstr>
      <vt:lpstr>Basic Python usage</vt:lpstr>
      <vt:lpstr>Image Handling</vt:lpstr>
      <vt:lpstr>Basic TensorFlow</vt:lpstr>
      <vt:lpstr>MNIST usage</vt:lpstr>
      <vt:lpstr>Convolutional Neural Network</vt:lpstr>
      <vt:lpstr>CNN Architectures</vt:lpstr>
      <vt:lpstr>Implementing Logistic Regression</vt:lpstr>
      <vt:lpstr>Implementing Multi Layer Perceptron</vt:lpstr>
      <vt:lpstr>Implementing CNN</vt:lpstr>
      <vt:lpstr>Training with a Custom dataset</vt:lpstr>
      <vt:lpstr>And if time permits, </vt:lpstr>
      <vt:lpstr>Caution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1154</cp:revision>
  <dcterms:created xsi:type="dcterms:W3CDTF">2010-03-17T18:05:41Z</dcterms:created>
  <dcterms:modified xsi:type="dcterms:W3CDTF">2016-09-25T02:02:47Z</dcterms:modified>
</cp:coreProperties>
</file>